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38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2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05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5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8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0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44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5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83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30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94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F938-9C7B-684E-9604-1361F27AAF29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72B4-2535-B549-806D-69E0FA23C6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83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JUGEMENT D’ORCHIDEES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Pourquoi ? </a:t>
            </a:r>
          </a:p>
          <a:p>
            <a:r>
              <a:rPr lang="fr-FR" dirty="0" smtClean="0"/>
              <a:t>Comment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08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Pourquoi juger les orchidées ?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176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Améliorer les connaissances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Diffuser des objectifs de qualité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Améliorer le niveau lors des expositions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Augmenter l’intérêt des amateurs et des professionnels pour présenter les meilleurs spécimens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Favoriser la place de l’</a:t>
            </a:r>
            <a:r>
              <a:rPr lang="fr-FR" sz="2000" dirty="0" err="1" smtClean="0"/>
              <a:t>orchidophilie</a:t>
            </a:r>
            <a:r>
              <a:rPr lang="fr-FR" sz="2000" dirty="0" smtClean="0"/>
              <a:t> française à l’international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Créer des réseaux nationaux et internationaux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Participer aux expositions internationales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2/8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6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Comment juger les orchidées ?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1760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Une formation initiale longue (3 ans)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Un maximum de pratique lors des expositions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Une formation théorique orientée entièrement vers le jugement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Beaucoup de travail personnel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Du travail en groupe lors des séances de formation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Si possible, une pratique correcte de l’anglais et des termes techniques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Un investissement sur la durée de la formation initiale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F7F7F"/>
                </a:solidFill>
              </a:rPr>
              <a:t>3</a:t>
            </a:r>
            <a:r>
              <a:rPr lang="fr-FR" dirty="0" smtClean="0">
                <a:solidFill>
                  <a:srgbClr val="7F7F7F"/>
                </a:solidFill>
              </a:rPr>
              <a:t>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1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Comment juger les orchidées ?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176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Un examen à la fin de la formation initiale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Deux années de statut probatoire en cas de succès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Un engagement à juger régulièrement et si possible à l’international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Un engagement dans la formation des futurs juges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L’engagement de donner des conférences, séminaires ou de rédiger des articles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Le tout sans bénéfice direct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F7F7F"/>
                </a:solidFill>
              </a:rPr>
              <a:t>4</a:t>
            </a:r>
            <a:r>
              <a:rPr lang="fr-FR" dirty="0" smtClean="0">
                <a:solidFill>
                  <a:srgbClr val="7F7F7F"/>
                </a:solidFill>
              </a:rPr>
              <a:t>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Programme de la formation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66985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Année 1 :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Généralités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Jugement de stands (théorie et lors des expos)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Formation théorique sur le jugement, les systèmes existants, la nomenclature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Apprendre à lire et à rédiger des </a:t>
            </a:r>
            <a:r>
              <a:rPr lang="fr-FR" sz="2000" dirty="0" err="1" smtClean="0"/>
              <a:t>compte-rendus</a:t>
            </a:r>
            <a:r>
              <a:rPr lang="fr-FR" sz="2000" dirty="0" smtClean="0"/>
              <a:t> de jugement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Maîtrise des termes techniques en français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Les termes techniques en anglais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Année 2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Formation théorique au jugement sur table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Jugement des genres principaux (</a:t>
            </a:r>
            <a:r>
              <a:rPr lang="fr-FR" sz="2000" dirty="0" err="1" smtClean="0"/>
              <a:t>Phalaenos</a:t>
            </a:r>
            <a:r>
              <a:rPr lang="fr-FR" sz="2000" dirty="0" smtClean="0"/>
              <a:t>, </a:t>
            </a:r>
            <a:r>
              <a:rPr lang="fr-FR" sz="2000" dirty="0" err="1" smtClean="0"/>
              <a:t>Paphios</a:t>
            </a:r>
            <a:r>
              <a:rPr lang="fr-FR" sz="2000" dirty="0" smtClean="0"/>
              <a:t>, Cattleyas, </a:t>
            </a:r>
            <a:r>
              <a:rPr lang="fr-FR" sz="2000" dirty="0" err="1" smtClean="0"/>
              <a:t>Dendros</a:t>
            </a:r>
            <a:r>
              <a:rPr lang="fr-FR" sz="2000" dirty="0" smtClean="0"/>
              <a:t>, </a:t>
            </a:r>
            <a:r>
              <a:rPr lang="fr-FR" sz="2000" dirty="0" err="1" smtClean="0"/>
              <a:t>Odontos</a:t>
            </a:r>
            <a:r>
              <a:rPr lang="fr-FR" sz="2000" dirty="0" smtClean="0"/>
              <a:t>…)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Jugement lors des expos et sur table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Mémoire de milieu de cycle</a:t>
            </a:r>
          </a:p>
          <a:p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Année 3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Analyses de cas spécifiques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Perfectionnement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Préparation à l’examen final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F7F7F"/>
                </a:solidFill>
              </a:rPr>
              <a:t>5</a:t>
            </a:r>
            <a:r>
              <a:rPr lang="fr-FR" dirty="0" smtClean="0">
                <a:solidFill>
                  <a:srgbClr val="7F7F7F"/>
                </a:solidFill>
              </a:rPr>
              <a:t>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1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Organisation pratique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71273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Environ une séance par mois, soit une dizaine de séances annuelles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Participation à des expos aussi souvent que possible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Visite de collections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Travail personnel et en groupe lors des séances et entre les séances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F7F7F"/>
                </a:solidFill>
              </a:rPr>
              <a:t>6</a:t>
            </a:r>
            <a:r>
              <a:rPr lang="fr-FR" dirty="0" smtClean="0">
                <a:solidFill>
                  <a:srgbClr val="7F7F7F"/>
                </a:solidFill>
              </a:rPr>
              <a:t>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1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Modalités administratives et pédagogiques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176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Être inscrit à la SFO, FFAO ou SNHF</a:t>
            </a:r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Cotisation supplémentaire de 20 € par an pour la section orchidées de la SNHF (frais de fonctionnement, organisation…)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Présence au maximum de séances de formation (au minimum 7/10) en particulier lors des séances pratiques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Travail personnel à fournir régulièrement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Engagement lors des séances, participation, volonté d’apprendre</a:t>
            </a:r>
          </a:p>
          <a:p>
            <a:pPr marL="285750" indent="-285750">
              <a:buFontTx/>
              <a:buChar char="-"/>
            </a:pPr>
            <a:endParaRPr lang="fr-FR" sz="2000" dirty="0"/>
          </a:p>
          <a:p>
            <a:pPr marL="285750" indent="-285750">
              <a:buFontTx/>
              <a:buChar char="-"/>
            </a:pPr>
            <a:endParaRPr lang="fr-FR" sz="2000" dirty="0" smtClean="0"/>
          </a:p>
          <a:p>
            <a:pPr marL="285750" indent="-285750">
              <a:buFontTx/>
              <a:buChar char="-"/>
            </a:pPr>
            <a:endParaRPr lang="fr-FR" sz="20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F7F7F"/>
                </a:solidFill>
              </a:rPr>
              <a:t>7</a:t>
            </a:r>
            <a:r>
              <a:rPr lang="fr-FR" dirty="0" smtClean="0">
                <a:solidFill>
                  <a:srgbClr val="7F7F7F"/>
                </a:solidFill>
              </a:rPr>
              <a:t>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1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00800"/>
            <a:ext cx="9144000" cy="457200"/>
          </a:xfrm>
        </p:spPr>
        <p:txBody>
          <a:bodyPr>
            <a:norm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Jugement d’orchidées, Centre de Bordeaux, juillet 2014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5400"/>
            <a:ext cx="9144000" cy="10922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Evaluation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1176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800" dirty="0" smtClean="0"/>
              <a:t>Contrôle continu lors des séances, travail personnel, participation</a:t>
            </a:r>
          </a:p>
          <a:p>
            <a:pPr marL="285750" indent="-285750">
              <a:buFontTx/>
              <a:buChar char="-"/>
            </a:pPr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Mémoires de </a:t>
            </a:r>
            <a:r>
              <a:rPr lang="fr-FR" sz="2800" dirty="0" err="1" smtClean="0"/>
              <a:t>mi-cycle</a:t>
            </a:r>
            <a:r>
              <a:rPr lang="fr-FR" sz="2800" dirty="0" smtClean="0"/>
              <a:t> (quelques pages sur un sujet choisi avec le formateur)</a:t>
            </a:r>
          </a:p>
          <a:p>
            <a:pPr marL="285750" indent="-285750">
              <a:buFontTx/>
              <a:buChar char="-"/>
            </a:pPr>
            <a:endParaRPr lang="fr-FR" sz="2800" dirty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Examen final commun aux différents centres de formation, lors d’une expo assez importante de préférence</a:t>
            </a:r>
            <a:endParaRPr lang="fr-FR" sz="2800" dirty="0"/>
          </a:p>
          <a:p>
            <a:pPr marL="285750" indent="-285750">
              <a:buFontTx/>
              <a:buChar char="-"/>
            </a:pPr>
            <a:endParaRPr lang="fr-FR" sz="2800" dirty="0" smtClean="0"/>
          </a:p>
          <a:p>
            <a:pPr marL="285750" indent="-285750">
              <a:buFontTx/>
              <a:buChar char="-"/>
            </a:pPr>
            <a:endParaRPr lang="fr-FR" sz="28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6484542"/>
            <a:ext cx="13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F7F7F"/>
                </a:solidFill>
              </a:rPr>
              <a:t>8</a:t>
            </a:r>
            <a:r>
              <a:rPr lang="fr-FR" dirty="0" smtClean="0">
                <a:solidFill>
                  <a:srgbClr val="7F7F7F"/>
                </a:solidFill>
              </a:rPr>
              <a:t>/8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15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508</Words>
  <Application>Microsoft Macintosh PowerPoint</Application>
  <PresentationFormat>Présentation à l'écran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JUGEMENT D’ORCHIDEES</vt:lpstr>
      <vt:lpstr>Jugement d’orchidées, Centre de Bordeaux, juillet 2014</vt:lpstr>
      <vt:lpstr>Jugement d’orchidées, Centre de Bordeaux, juillet 2014</vt:lpstr>
      <vt:lpstr>Jugement d’orchidées, Centre de Bordeaux, juillet 2014</vt:lpstr>
      <vt:lpstr>Jugement d’orchidées, Centre de Bordeaux, juillet 2014</vt:lpstr>
      <vt:lpstr>Jugement d’orchidées, Centre de Bordeaux, juillet 2014</vt:lpstr>
      <vt:lpstr>Jugement d’orchidées, Centre de Bordeaux, juillet 2014</vt:lpstr>
      <vt:lpstr>Jugement d’orchidées, Centre de Bordeaux, juillet 2014</vt:lpstr>
    </vt:vector>
  </TitlesOfParts>
  <Company>Perso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JUGEMENT D’ORCHIDEES</dc:title>
  <dc:creator>David Lafarge</dc:creator>
  <cp:lastModifiedBy>David Lafarge</cp:lastModifiedBy>
  <cp:revision>4</cp:revision>
  <dcterms:created xsi:type="dcterms:W3CDTF">2014-07-01T21:18:59Z</dcterms:created>
  <dcterms:modified xsi:type="dcterms:W3CDTF">2014-07-01T22:32:55Z</dcterms:modified>
</cp:coreProperties>
</file>